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707" r:id="rId3"/>
    <p:sldMasterId id="2147483709" r:id="rId4"/>
  </p:sldMasterIdLst>
  <p:notesMasterIdLst>
    <p:notesMasterId r:id="rId22"/>
  </p:notesMasterIdLst>
  <p:sldIdLst>
    <p:sldId id="297" r:id="rId5"/>
    <p:sldId id="410" r:id="rId6"/>
    <p:sldId id="411" r:id="rId7"/>
    <p:sldId id="298" r:id="rId8"/>
    <p:sldId id="299" r:id="rId9"/>
    <p:sldId id="300" r:id="rId10"/>
    <p:sldId id="301" r:id="rId11"/>
    <p:sldId id="302" r:id="rId12"/>
    <p:sldId id="287" r:id="rId13"/>
    <p:sldId id="311" r:id="rId14"/>
    <p:sldId id="312" r:id="rId15"/>
    <p:sldId id="313" r:id="rId16"/>
    <p:sldId id="314" r:id="rId17"/>
    <p:sldId id="315" r:id="rId18"/>
    <p:sldId id="317" r:id="rId19"/>
    <p:sldId id="322" r:id="rId20"/>
    <p:sldId id="3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0D"/>
    <a:srgbClr val="003E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p:restoredTop sz="84218"/>
  </p:normalViewPr>
  <p:slideViewPr>
    <p:cSldViewPr snapToGrid="0">
      <p:cViewPr varScale="1">
        <p:scale>
          <a:sx n="120" d="100"/>
          <a:sy n="120" d="100"/>
        </p:scale>
        <p:origin x="1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A2301-2DB4-8F46-BB36-9DFF3F872147}"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5DF83-B7EC-DC43-90FD-0FFD121E26BC}" type="slidenum">
              <a:rPr lang="en-US" smtClean="0"/>
              <a:t>‹#›</a:t>
            </a:fld>
            <a:endParaRPr lang="en-US"/>
          </a:p>
        </p:txBody>
      </p:sp>
    </p:spTree>
    <p:extLst>
      <p:ext uri="{BB962C8B-B14F-4D97-AF65-F5344CB8AC3E}">
        <p14:creationId xmlns:p14="http://schemas.microsoft.com/office/powerpoint/2010/main" val="97909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Standard Title Slide: </a:t>
            </a:r>
            <a:r>
              <a:rPr lang="en-US" dirty="0"/>
              <a:t>In the refreshed branding we are using a lot of left justified text. We recommend keeping the title and subtitle on the left of the screen toward the upper corner. This will create a nice balance with the Marquette University logo on the bottom right.</a:t>
            </a:r>
          </a:p>
        </p:txBody>
      </p:sp>
      <p:sp>
        <p:nvSpPr>
          <p:cNvPr id="4" name="Slide Number Placeholder 3"/>
          <p:cNvSpPr>
            <a:spLocks noGrp="1"/>
          </p:cNvSpPr>
          <p:nvPr>
            <p:ph type="sldNum" sz="quarter" idx="5"/>
          </p:nvPr>
        </p:nvSpPr>
        <p:spPr/>
        <p:txBody>
          <a:bodyPr/>
          <a:lstStyle/>
          <a:p>
            <a:fld id="{0B35DF83-B7EC-DC43-90FD-0FFD121E26BC}" type="slidenum">
              <a:rPr lang="en-US" smtClean="0"/>
              <a:t>3</a:t>
            </a:fld>
            <a:endParaRPr lang="en-US"/>
          </a:p>
        </p:txBody>
      </p:sp>
    </p:spTree>
    <p:extLst>
      <p:ext uri="{BB962C8B-B14F-4D97-AF65-F5344CB8AC3E}">
        <p14:creationId xmlns:p14="http://schemas.microsoft.com/office/powerpoint/2010/main" val="34493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Single Line: </a:t>
            </a:r>
            <a:r>
              <a:rPr lang="en-US" b="0" dirty="0"/>
              <a:t>This layout would best be used for slides that are heavy on text content with minimal visual graphics.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12</a:t>
            </a:fld>
            <a:endParaRPr lang="en-US"/>
          </a:p>
        </p:txBody>
      </p:sp>
    </p:spTree>
    <p:extLst>
      <p:ext uri="{BB962C8B-B14F-4D97-AF65-F5344CB8AC3E}">
        <p14:creationId xmlns:p14="http://schemas.microsoft.com/office/powerpoint/2010/main" val="210179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Double Line: </a:t>
            </a:r>
            <a:r>
              <a:rPr lang="en-US" b="0" dirty="0"/>
              <a:t>This layout would best be used for slides where your title fits on a single line. Using this layout, the title must always line up with the rectangle formed by the crossing lines. If your title goes to a second line, we recommend using a different layout.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13</a:t>
            </a:fld>
            <a:endParaRPr lang="en-US"/>
          </a:p>
        </p:txBody>
      </p:sp>
    </p:spTree>
    <p:extLst>
      <p:ext uri="{BB962C8B-B14F-4D97-AF65-F5344CB8AC3E}">
        <p14:creationId xmlns:p14="http://schemas.microsoft.com/office/powerpoint/2010/main" val="159382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Logo Slide Bottom Bar: </a:t>
            </a:r>
            <a:r>
              <a:rPr lang="en-US" dirty="0"/>
              <a:t>This layout should never be used with additional information or content added. The best use for this is either as the final slide of your presentation or as the first slide that will be on the screen 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14</a:t>
            </a:fld>
            <a:endParaRPr lang="en-US"/>
          </a:p>
        </p:txBody>
      </p:sp>
    </p:spTree>
    <p:extLst>
      <p:ext uri="{BB962C8B-B14F-4D97-AF65-F5344CB8AC3E}">
        <p14:creationId xmlns:p14="http://schemas.microsoft.com/office/powerpoint/2010/main" val="13620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Logo Slide Gold Corner: </a:t>
            </a:r>
            <a:r>
              <a:rPr lang="en-US" dirty="0"/>
              <a:t>This layout should never be used with additional information or content added. The best use for this is either as the final slide of your presentation or as the first slide that will be </a:t>
            </a:r>
            <a:r>
              <a:rPr lang="en-US"/>
              <a:t>on the screen </a:t>
            </a:r>
            <a:r>
              <a:rPr lang="en-US" dirty="0"/>
              <a:t>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15</a:t>
            </a:fld>
            <a:endParaRPr lang="en-US"/>
          </a:p>
        </p:txBody>
      </p:sp>
    </p:spTree>
    <p:extLst>
      <p:ext uri="{BB962C8B-B14F-4D97-AF65-F5344CB8AC3E}">
        <p14:creationId xmlns:p14="http://schemas.microsoft.com/office/powerpoint/2010/main" val="99191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Customizable Photo Slide with Gold Corner: </a:t>
            </a:r>
            <a:r>
              <a:rPr lang="en-US" dirty="0"/>
              <a:t>This layout can be used to add your own photo that you want to highlight with the Marquette University branding. The photo you add should never be resized to change the width of the branded framing on the bottom or right sides.</a:t>
            </a:r>
          </a:p>
        </p:txBody>
      </p:sp>
      <p:sp>
        <p:nvSpPr>
          <p:cNvPr id="4" name="Slide Number Placeholder 3"/>
          <p:cNvSpPr>
            <a:spLocks noGrp="1"/>
          </p:cNvSpPr>
          <p:nvPr>
            <p:ph type="sldNum" sz="quarter" idx="5"/>
          </p:nvPr>
        </p:nvSpPr>
        <p:spPr/>
        <p:txBody>
          <a:bodyPr/>
          <a:lstStyle/>
          <a:p>
            <a:fld id="{0B35DF83-B7EC-DC43-90FD-0FFD121E26BC}" type="slidenum">
              <a:rPr lang="en-US" smtClean="0"/>
              <a:t>16</a:t>
            </a:fld>
            <a:endParaRPr lang="en-US"/>
          </a:p>
        </p:txBody>
      </p:sp>
    </p:spTree>
    <p:extLst>
      <p:ext uri="{BB962C8B-B14F-4D97-AF65-F5344CB8AC3E}">
        <p14:creationId xmlns:p14="http://schemas.microsoft.com/office/powerpoint/2010/main" val="112095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Customizable Photo Slide with Outer Frame: </a:t>
            </a:r>
            <a:r>
              <a:rPr lang="en-US" dirty="0"/>
              <a:t>This layout can be used to add your own photo that you want to highlight with the Marquette University branding. The photo you add should never be resized to change the width of the framing elements around the photo.</a:t>
            </a:r>
          </a:p>
        </p:txBody>
      </p:sp>
      <p:sp>
        <p:nvSpPr>
          <p:cNvPr id="4" name="Slide Number Placeholder 3"/>
          <p:cNvSpPr>
            <a:spLocks noGrp="1"/>
          </p:cNvSpPr>
          <p:nvPr>
            <p:ph type="sldNum" sz="quarter" idx="5"/>
          </p:nvPr>
        </p:nvSpPr>
        <p:spPr/>
        <p:txBody>
          <a:bodyPr/>
          <a:lstStyle/>
          <a:p>
            <a:fld id="{0B35DF83-B7EC-DC43-90FD-0FFD121E26BC}" type="slidenum">
              <a:rPr lang="en-US" smtClean="0"/>
              <a:t>17</a:t>
            </a:fld>
            <a:endParaRPr lang="en-US"/>
          </a:p>
        </p:txBody>
      </p:sp>
    </p:spTree>
    <p:extLst>
      <p:ext uri="{BB962C8B-B14F-4D97-AF65-F5344CB8AC3E}">
        <p14:creationId xmlns:p14="http://schemas.microsoft.com/office/powerpoint/2010/main" val="216540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Tower Title Slide: </a:t>
            </a:r>
            <a:r>
              <a:rPr lang="en-US" dirty="0"/>
              <a:t>In the refreshed branding we are using a lot of left justified text. We recommend keeping the title and subtitle on the left of the screen toward the upper corner. This will create a nice balance with the Marquette University logo on the bottom right.</a:t>
            </a:r>
          </a:p>
        </p:txBody>
      </p:sp>
      <p:sp>
        <p:nvSpPr>
          <p:cNvPr id="4" name="Slide Number Placeholder 3"/>
          <p:cNvSpPr>
            <a:spLocks noGrp="1"/>
          </p:cNvSpPr>
          <p:nvPr>
            <p:ph type="sldNum" sz="quarter" idx="5"/>
          </p:nvPr>
        </p:nvSpPr>
        <p:spPr/>
        <p:txBody>
          <a:bodyPr/>
          <a:lstStyle/>
          <a:p>
            <a:fld id="{0B35DF83-B7EC-DC43-90FD-0FFD121E26BC}" type="slidenum">
              <a:rPr lang="en-US" smtClean="0"/>
              <a:t>4</a:t>
            </a:fld>
            <a:endParaRPr lang="en-US"/>
          </a:p>
        </p:txBody>
      </p:sp>
    </p:spTree>
    <p:extLst>
      <p:ext uri="{BB962C8B-B14F-4D97-AF65-F5344CB8AC3E}">
        <p14:creationId xmlns:p14="http://schemas.microsoft.com/office/powerpoint/2010/main" val="125019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Centered Tower Title Slide: </a:t>
            </a:r>
            <a:r>
              <a:rPr lang="en-US" dirty="0"/>
              <a:t>With the tower watermarked on the left side of the slide, we recommend keeping the title and subtitle centered rather than left justified while using this layout. This creates a nice balance with the tower on the left, the logo on the right and the text anchoring them together in the center.</a:t>
            </a:r>
          </a:p>
        </p:txBody>
      </p:sp>
      <p:sp>
        <p:nvSpPr>
          <p:cNvPr id="4" name="Slide Number Placeholder 3"/>
          <p:cNvSpPr>
            <a:spLocks noGrp="1"/>
          </p:cNvSpPr>
          <p:nvPr>
            <p:ph type="sldNum" sz="quarter" idx="5"/>
          </p:nvPr>
        </p:nvSpPr>
        <p:spPr/>
        <p:txBody>
          <a:bodyPr/>
          <a:lstStyle/>
          <a:p>
            <a:fld id="{0B35DF83-B7EC-DC43-90FD-0FFD121E26BC}" type="slidenum">
              <a:rPr lang="en-US" smtClean="0"/>
              <a:t>5</a:t>
            </a:fld>
            <a:endParaRPr lang="en-US"/>
          </a:p>
        </p:txBody>
      </p:sp>
    </p:spTree>
    <p:extLst>
      <p:ext uri="{BB962C8B-B14F-4D97-AF65-F5344CB8AC3E}">
        <p14:creationId xmlns:p14="http://schemas.microsoft.com/office/powerpoint/2010/main" val="396497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Marquette Blue: </a:t>
            </a:r>
            <a:r>
              <a:rPr lang="en-US" b="0" dirty="0"/>
              <a:t>This layout would best be used for slides that are heavy on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6</a:t>
            </a:fld>
            <a:endParaRPr lang="en-US"/>
          </a:p>
        </p:txBody>
      </p:sp>
    </p:spTree>
    <p:extLst>
      <p:ext uri="{BB962C8B-B14F-4D97-AF65-F5344CB8AC3E}">
        <p14:creationId xmlns:p14="http://schemas.microsoft.com/office/powerpoint/2010/main" val="248101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Centered Tower: </a:t>
            </a:r>
            <a:r>
              <a:rPr lang="en-US" b="0" dirty="0"/>
              <a:t>This layout would best be used for slides that are heavy on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7</a:t>
            </a:fld>
            <a:endParaRPr lang="en-US"/>
          </a:p>
        </p:txBody>
      </p:sp>
    </p:spTree>
    <p:extLst>
      <p:ext uri="{BB962C8B-B14F-4D97-AF65-F5344CB8AC3E}">
        <p14:creationId xmlns:p14="http://schemas.microsoft.com/office/powerpoint/2010/main" val="339288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Centered Tower: </a:t>
            </a:r>
            <a:r>
              <a:rPr lang="en-US" b="0" dirty="0"/>
              <a:t>With the tower left justified, we recommend the content being placed to the right of it. This layout would best be used for slides with minimal content that you’d like to highlight.</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Gold” (same color as the corner), with the content below it in white. “Marquette Gold” can also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8</a:t>
            </a:fld>
            <a:endParaRPr lang="en-US"/>
          </a:p>
        </p:txBody>
      </p:sp>
    </p:spTree>
    <p:extLst>
      <p:ext uri="{BB962C8B-B14F-4D97-AF65-F5344CB8AC3E}">
        <p14:creationId xmlns:p14="http://schemas.microsoft.com/office/powerpoint/2010/main" val="326135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Logo Slide Marquette Blue: </a:t>
            </a:r>
            <a:r>
              <a:rPr lang="en-US" dirty="0"/>
              <a:t>This layout should never be used with additional information or content added. The best use for this is either as the final slide of your presentation or as the first slide that will be on screen before starting.</a:t>
            </a:r>
          </a:p>
        </p:txBody>
      </p:sp>
      <p:sp>
        <p:nvSpPr>
          <p:cNvPr id="4" name="Slide Number Placeholder 3"/>
          <p:cNvSpPr>
            <a:spLocks noGrp="1"/>
          </p:cNvSpPr>
          <p:nvPr>
            <p:ph type="sldNum" sz="quarter" idx="5"/>
          </p:nvPr>
        </p:nvSpPr>
        <p:spPr/>
        <p:txBody>
          <a:bodyPr/>
          <a:lstStyle/>
          <a:p>
            <a:fld id="{0B35DF83-B7EC-DC43-90FD-0FFD121E26BC}" type="slidenum">
              <a:rPr lang="en-US" smtClean="0"/>
              <a:t>9</a:t>
            </a:fld>
            <a:endParaRPr lang="en-US"/>
          </a:p>
        </p:txBody>
      </p:sp>
    </p:spTree>
    <p:extLst>
      <p:ext uri="{BB962C8B-B14F-4D97-AF65-F5344CB8AC3E}">
        <p14:creationId xmlns:p14="http://schemas.microsoft.com/office/powerpoint/2010/main" val="122653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Bottom Bar: </a:t>
            </a:r>
            <a:r>
              <a:rPr lang="en-US" b="0" dirty="0"/>
              <a:t>This template would best be used for slides that have a lot of graphs, photos or other visual content. The lack of surrounding design elements that are found on other layouts will keep your content free of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p:txBody>
      </p:sp>
      <p:sp>
        <p:nvSpPr>
          <p:cNvPr id="4" name="Slide Number Placeholder 3"/>
          <p:cNvSpPr>
            <a:spLocks noGrp="1"/>
          </p:cNvSpPr>
          <p:nvPr>
            <p:ph type="sldNum" sz="quarter" idx="5"/>
          </p:nvPr>
        </p:nvSpPr>
        <p:spPr/>
        <p:txBody>
          <a:bodyPr/>
          <a:lstStyle/>
          <a:p>
            <a:fld id="{0B35DF83-B7EC-DC43-90FD-0FFD121E26BC}" type="slidenum">
              <a:rPr lang="en-US" smtClean="0"/>
              <a:t>10</a:t>
            </a:fld>
            <a:endParaRPr lang="en-US"/>
          </a:p>
        </p:txBody>
      </p:sp>
    </p:spTree>
    <p:extLst>
      <p:ext uri="{BB962C8B-B14F-4D97-AF65-F5344CB8AC3E}">
        <p14:creationId xmlns:p14="http://schemas.microsoft.com/office/powerpoint/2010/main" val="153601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Slide Gold Corner: </a:t>
            </a:r>
            <a:r>
              <a:rPr lang="en-US" b="0" dirty="0"/>
              <a:t>This layout would best be used for slides that are heavy on text content with minimal visual graphics.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Titles should always be “Marquette Blue” (same color as the bottom bar), with the content below it in black. “Marquette Blue” or ”Marquette Gold” can be used to accentuate a word or section of your slide but should not be used heavily throughout. Bullets should always be square to connect with the refreshed brand style.</a:t>
            </a:r>
          </a:p>
          <a:p>
            <a:endParaRPr lang="en-US" dirty="0"/>
          </a:p>
        </p:txBody>
      </p:sp>
      <p:sp>
        <p:nvSpPr>
          <p:cNvPr id="4" name="Slide Number Placeholder 3"/>
          <p:cNvSpPr>
            <a:spLocks noGrp="1"/>
          </p:cNvSpPr>
          <p:nvPr>
            <p:ph type="sldNum" sz="quarter" idx="5"/>
          </p:nvPr>
        </p:nvSpPr>
        <p:spPr/>
        <p:txBody>
          <a:bodyPr/>
          <a:lstStyle/>
          <a:p>
            <a:fld id="{0B35DF83-B7EC-DC43-90FD-0FFD121E26BC}" type="slidenum">
              <a:rPr lang="en-US" smtClean="0"/>
              <a:t>11</a:t>
            </a:fld>
            <a:endParaRPr lang="en-US"/>
          </a:p>
        </p:txBody>
      </p:sp>
    </p:spTree>
    <p:extLst>
      <p:ext uri="{BB962C8B-B14F-4D97-AF65-F5344CB8AC3E}">
        <p14:creationId xmlns:p14="http://schemas.microsoft.com/office/powerpoint/2010/main" val="217861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B4F9-4852-C508-DB51-1DCA72C0150E}"/>
              </a:ext>
            </a:extLst>
          </p:cNvPr>
          <p:cNvSpPr>
            <a:spLocks noGrp="1"/>
          </p:cNvSpPr>
          <p:nvPr>
            <p:ph type="ctrTitle"/>
          </p:nvPr>
        </p:nvSpPr>
        <p:spPr>
          <a:xfrm>
            <a:off x="516826" y="-1"/>
            <a:ext cx="11168726" cy="1810373"/>
          </a:xfrm>
        </p:spPr>
        <p:txBody>
          <a:bodyPr anchor="b">
            <a:normAutofit/>
          </a:bodyPr>
          <a:lstStyle>
            <a:lvl1pPr algn="l">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828CAE15-C884-BD73-2108-741E534555F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Tree>
    <p:extLst>
      <p:ext uri="{BB962C8B-B14F-4D97-AF65-F5344CB8AC3E}">
        <p14:creationId xmlns:p14="http://schemas.microsoft.com/office/powerpoint/2010/main" val="24868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ing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60D88B81-3A1F-16FA-2D04-D54457202AE2}"/>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087B500-37F4-942D-BDCE-01513063EAAD}"/>
              </a:ext>
            </a:extLst>
          </p:cNvPr>
          <p:cNvCxnSpPr>
            <a:cxnSpLocks/>
          </p:cNvCxnSpPr>
          <p:nvPr userDrawn="1"/>
        </p:nvCxnSpPr>
        <p:spPr>
          <a:xfrm flipH="1">
            <a:off x="0" y="3257550"/>
            <a:ext cx="324290"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9" name="Text Placeholder 18">
            <a:extLst>
              <a:ext uri="{FF2B5EF4-FFF2-40B4-BE49-F238E27FC236}">
                <a16:creationId xmlns:a16="http://schemas.microsoft.com/office/drawing/2014/main" id="{70D8CEC9-9D49-06B5-65F1-E381DCD269E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236676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33043B4A-A692-436C-D4AC-5AA44DCC05BE}"/>
              </a:ext>
            </a:extLst>
          </p:cNvPr>
          <p:cNvCxnSpPr>
            <a:cxnSpLocks/>
          </p:cNvCxnSpPr>
          <p:nvPr userDrawn="1"/>
        </p:nvCxnSpPr>
        <p:spPr>
          <a:xfrm>
            <a:off x="324290" y="0"/>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7D244FD-0F8B-F901-9E39-AD92237FDAF5}"/>
              </a:ext>
            </a:extLst>
          </p:cNvPr>
          <p:cNvCxnSpPr>
            <a:cxnSpLocks/>
          </p:cNvCxnSpPr>
          <p:nvPr userDrawn="1"/>
        </p:nvCxnSpPr>
        <p:spPr>
          <a:xfrm flipH="1">
            <a:off x="0" y="1480601"/>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7769E7-D523-36A6-ABD0-C99B56410B23}"/>
              </a:ext>
            </a:extLst>
          </p:cNvPr>
          <p:cNvCxnSpPr>
            <a:cxnSpLocks/>
          </p:cNvCxnSpPr>
          <p:nvPr userDrawn="1"/>
        </p:nvCxnSpPr>
        <p:spPr>
          <a:xfrm>
            <a:off x="500553" y="-19056"/>
            <a:ext cx="0" cy="6561437"/>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F954B2-979E-E93F-FF4F-F09136AA89F8}"/>
              </a:ext>
            </a:extLst>
          </p:cNvPr>
          <p:cNvCxnSpPr>
            <a:cxnSpLocks/>
          </p:cNvCxnSpPr>
          <p:nvPr userDrawn="1"/>
        </p:nvCxnSpPr>
        <p:spPr>
          <a:xfrm flipH="1">
            <a:off x="0" y="942427"/>
            <a:ext cx="500553" cy="0"/>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11" name="Text Placeholder 18">
            <a:extLst>
              <a:ext uri="{FF2B5EF4-FFF2-40B4-BE49-F238E27FC236}">
                <a16:creationId xmlns:a16="http://schemas.microsoft.com/office/drawing/2014/main" id="{448B8DB3-4134-64D8-C4A6-872F7F95330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124557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 Blue Bottom Ba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62ABF-686B-2AFA-14B1-968358930E07}"/>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84550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Slide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46BC2C1-1DCB-36C5-7748-0229DD9708D8}"/>
              </a:ext>
            </a:extLst>
          </p:cNvPr>
          <p:cNvPicPr>
            <a:picLocks noChangeAspect="1"/>
          </p:cNvPicPr>
          <p:nvPr userDrawn="1"/>
        </p:nvPicPr>
        <p:blipFill>
          <a:blip r:embed="rId2"/>
          <a:srcRect/>
          <a:stretch/>
        </p:blipFill>
        <p:spPr>
          <a:xfrm>
            <a:off x="4165600" y="1521883"/>
            <a:ext cx="3860800" cy="3081866"/>
          </a:xfrm>
          <a:prstGeom prst="rect">
            <a:avLst/>
          </a:prstGeom>
        </p:spPr>
      </p:pic>
    </p:spTree>
    <p:extLst>
      <p:ext uri="{BB962C8B-B14F-4D97-AF65-F5344CB8AC3E}">
        <p14:creationId xmlns:p14="http://schemas.microsoft.com/office/powerpoint/2010/main" val="3476784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0D16FC-6A17-A4F2-CB4E-8A215573114B}"/>
              </a:ext>
            </a:extLst>
          </p:cNvPr>
          <p:cNvSpPr/>
          <p:nvPr userDrawn="1"/>
        </p:nvSpPr>
        <p:spPr>
          <a:xfrm>
            <a:off x="0" y="0"/>
            <a:ext cx="11836400" cy="6489700"/>
          </a:xfrm>
          <a:prstGeom prst="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F5BD303A-55A5-3318-1EFB-0EDA69A66417}"/>
              </a:ext>
            </a:extLst>
          </p:cNvPr>
          <p:cNvSpPr>
            <a:spLocks noGrp="1"/>
          </p:cNvSpPr>
          <p:nvPr>
            <p:ph type="pic" sz="quarter" idx="10"/>
          </p:nvPr>
        </p:nvSpPr>
        <p:spPr>
          <a:xfrm>
            <a:off x="0" y="0"/>
            <a:ext cx="11836400" cy="6489700"/>
          </a:xfrm>
          <a:prstGeom prst="rect">
            <a:avLst/>
          </a:prstGeom>
        </p:spPr>
        <p:txBody>
          <a:bodyPr/>
          <a:lstStyle/>
          <a:p>
            <a:endParaRPr lang="en-US"/>
          </a:p>
        </p:txBody>
      </p:sp>
    </p:spTree>
    <p:extLst>
      <p:ext uri="{BB962C8B-B14F-4D97-AF65-F5344CB8AC3E}">
        <p14:creationId xmlns:p14="http://schemas.microsoft.com/office/powerpoint/2010/main" val="197942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werPoint Section Photo 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D39385-6FFC-0201-D90B-D3BC5E103F78}"/>
              </a:ext>
            </a:extLst>
          </p:cNvPr>
          <p:cNvSpPr/>
          <p:nvPr userDrawn="1"/>
        </p:nvSpPr>
        <p:spPr>
          <a:xfrm>
            <a:off x="342900" y="368300"/>
            <a:ext cx="11506200" cy="61341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19255049-3B89-3964-4FC7-C4F1185B17E0}"/>
              </a:ext>
            </a:extLst>
          </p:cNvPr>
          <p:cNvSpPr>
            <a:spLocks noGrp="1"/>
          </p:cNvSpPr>
          <p:nvPr>
            <p:ph type="pic" sz="quarter" idx="10"/>
          </p:nvPr>
        </p:nvSpPr>
        <p:spPr>
          <a:xfrm>
            <a:off x="342900" y="368300"/>
            <a:ext cx="11506200" cy="6134100"/>
          </a:xfrm>
          <a:prstGeom prst="rect">
            <a:avLst/>
          </a:prstGeom>
        </p:spPr>
        <p:txBody>
          <a:bodyPr/>
          <a:lstStyle/>
          <a:p>
            <a:endParaRPr lang="en-US"/>
          </a:p>
        </p:txBody>
      </p:sp>
    </p:spTree>
    <p:extLst>
      <p:ext uri="{BB962C8B-B14F-4D97-AF65-F5344CB8AC3E}">
        <p14:creationId xmlns:p14="http://schemas.microsoft.com/office/powerpoint/2010/main" val="208514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FAF23188-B2CC-DB95-013F-040D6FE7D08F}"/>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5" name="Title 1">
            <a:extLst>
              <a:ext uri="{FF2B5EF4-FFF2-40B4-BE49-F238E27FC236}">
                <a16:creationId xmlns:a16="http://schemas.microsoft.com/office/drawing/2014/main" id="{FF402BFB-1168-1001-D810-566394957B48}"/>
              </a:ext>
            </a:extLst>
          </p:cNvPr>
          <p:cNvSpPr>
            <a:spLocks noGrp="1"/>
          </p:cNvSpPr>
          <p:nvPr>
            <p:ph type="ctrTitle"/>
          </p:nvPr>
        </p:nvSpPr>
        <p:spPr>
          <a:xfrm>
            <a:off x="516826" y="-1"/>
            <a:ext cx="11168726" cy="1810373"/>
          </a:xfrm>
        </p:spPr>
        <p:txBody>
          <a:bodyPr anchor="b">
            <a:normAutofit/>
          </a:bodyPr>
          <a:lstStyle>
            <a:lvl1pPr algn="l">
              <a:defRPr sz="4400" b="1"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5982ADFC-9C1B-087B-8B90-436F389EAE78}"/>
              </a:ext>
            </a:extLst>
          </p:cNvPr>
          <p:cNvSpPr>
            <a:spLocks noGrp="1"/>
          </p:cNvSpPr>
          <p:nvPr>
            <p:ph type="subTitle" idx="1"/>
          </p:nvPr>
        </p:nvSpPr>
        <p:spPr>
          <a:xfrm>
            <a:off x="516824" y="1842814"/>
            <a:ext cx="11168726" cy="1655762"/>
          </a:xfrm>
        </p:spPr>
        <p:txBody>
          <a:bodyPr/>
          <a:lstStyle>
            <a:lvl1pPr marL="0" indent="0" algn="l">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2415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21E7209F-2C92-D71A-8CB7-BA4E1506BF6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7" name="Rectangle 6">
            <a:extLst>
              <a:ext uri="{FF2B5EF4-FFF2-40B4-BE49-F238E27FC236}">
                <a16:creationId xmlns:a16="http://schemas.microsoft.com/office/drawing/2014/main" id="{6C615EE8-A970-F485-12F5-5C2FD63613D1}"/>
              </a:ext>
            </a:extLst>
          </p:cNvPr>
          <p:cNvSpPr/>
          <p:nvPr userDrawn="1"/>
        </p:nvSpPr>
        <p:spPr>
          <a:xfrm>
            <a:off x="9711559" y="4382814"/>
            <a:ext cx="2123089" cy="212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D08753-F2FD-2B6C-00FF-7AE2F717CCE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888599" y="4746065"/>
            <a:ext cx="1769008" cy="1396585"/>
          </a:xfrm>
          <a:prstGeom prst="rect">
            <a:avLst/>
          </a:prstGeom>
        </p:spPr>
      </p:pic>
      <p:sp>
        <p:nvSpPr>
          <p:cNvPr id="4" name="Title 1">
            <a:extLst>
              <a:ext uri="{FF2B5EF4-FFF2-40B4-BE49-F238E27FC236}">
                <a16:creationId xmlns:a16="http://schemas.microsoft.com/office/drawing/2014/main" id="{748A82BD-CDE6-61A4-3E22-2E0D4E497F57}"/>
              </a:ext>
            </a:extLst>
          </p:cNvPr>
          <p:cNvSpPr>
            <a:spLocks noGrp="1"/>
          </p:cNvSpPr>
          <p:nvPr>
            <p:ph type="ctrTitle"/>
          </p:nvPr>
        </p:nvSpPr>
        <p:spPr>
          <a:xfrm>
            <a:off x="0" y="1233019"/>
            <a:ext cx="11834648" cy="1810373"/>
          </a:xfrm>
        </p:spPr>
        <p:txBody>
          <a:bodyPr anchor="b">
            <a:normAutofit/>
          </a:bodyPr>
          <a:lstStyle>
            <a:lvl1pPr algn="ctr">
              <a:defRPr sz="4400" b="0" i="0">
                <a:solidFill>
                  <a:schemeClr val="bg1"/>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6" name="Subtitle 2">
            <a:extLst>
              <a:ext uri="{FF2B5EF4-FFF2-40B4-BE49-F238E27FC236}">
                <a16:creationId xmlns:a16="http://schemas.microsoft.com/office/drawing/2014/main" id="{FB8A639D-E1E8-171B-B725-8826CE161F7B}"/>
              </a:ext>
            </a:extLst>
          </p:cNvPr>
          <p:cNvSpPr>
            <a:spLocks noGrp="1"/>
          </p:cNvSpPr>
          <p:nvPr>
            <p:ph type="subTitle" idx="1"/>
          </p:nvPr>
        </p:nvSpPr>
        <p:spPr>
          <a:xfrm>
            <a:off x="0" y="3075834"/>
            <a:ext cx="11834648" cy="1655762"/>
          </a:xfrm>
        </p:spPr>
        <p:txBody>
          <a:bodyPr/>
          <a:lstStyle>
            <a:lvl1pPr marL="0" indent="0" algn="ctr">
              <a:buNone/>
              <a:defRPr sz="2400" b="1" i="0">
                <a:solidFill>
                  <a:srgbClr val="FFC70D"/>
                </a:solidFill>
                <a:latin typeface="Open Sans SemiBold" pitchFamily="2" charset="0"/>
                <a:ea typeface="Open Sans SemiBold" pitchFamily="2" charset="0"/>
                <a:cs typeface="Open Sans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0785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Marquett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a:extLst>
              <a:ext uri="{FF2B5EF4-FFF2-40B4-BE49-F238E27FC236}">
                <a16:creationId xmlns:a16="http://schemas.microsoft.com/office/drawing/2014/main" id="{E738CAD2-104E-DDB8-D862-8E753FADEEB5}"/>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13558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Tower Center">
    <p:spTree>
      <p:nvGrpSpPr>
        <p:cNvPr id="1" name=""/>
        <p:cNvGrpSpPr/>
        <p:nvPr/>
      </p:nvGrpSpPr>
      <p:grpSpPr>
        <a:xfrm>
          <a:off x="0" y="0"/>
          <a:ext cx="0" cy="0"/>
          <a:chOff x="0" y="0"/>
          <a:chExt cx="0" cy="0"/>
        </a:xfrm>
      </p:grpSpPr>
      <p:pic>
        <p:nvPicPr>
          <p:cNvPr id="4" name="Picture 3" descr="A picture containing outdoor, building, church, place of worship&#10;&#10;Description automatically generated">
            <a:extLst>
              <a:ext uri="{FF2B5EF4-FFF2-40B4-BE49-F238E27FC236}">
                <a16:creationId xmlns:a16="http://schemas.microsoft.com/office/drawing/2014/main" id="{A239F714-33B1-E36B-9772-8B22BA7A4B8E}"/>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3428130"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838200" y="613600"/>
            <a:ext cx="10515600" cy="1325563"/>
          </a:xfrm>
        </p:spPr>
        <p:txBody>
          <a:bodyPr>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838200" y="2074100"/>
            <a:ext cx="10515600"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926B00BD-62F6-CB47-679C-7F3B5A4299D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75445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ower Left">
    <p:spTree>
      <p:nvGrpSpPr>
        <p:cNvPr id="1" name=""/>
        <p:cNvGrpSpPr/>
        <p:nvPr/>
      </p:nvGrpSpPr>
      <p:grpSpPr>
        <a:xfrm>
          <a:off x="0" y="0"/>
          <a:ext cx="0" cy="0"/>
          <a:chOff x="0" y="0"/>
          <a:chExt cx="0" cy="0"/>
        </a:xfrm>
      </p:grpSpPr>
      <p:pic>
        <p:nvPicPr>
          <p:cNvPr id="5" name="Picture 4" descr="A picture containing outdoor, building, church, place of worship&#10;&#10;Description automatically generated">
            <a:extLst>
              <a:ext uri="{FF2B5EF4-FFF2-40B4-BE49-F238E27FC236}">
                <a16:creationId xmlns:a16="http://schemas.microsoft.com/office/drawing/2014/main" id="{B6C06453-EA3E-D3E7-FE05-13010E0141C9}"/>
              </a:ext>
            </a:extLst>
          </p:cNvPr>
          <p:cNvPicPr>
            <a:picLocks noChangeAspect="1"/>
          </p:cNvPicPr>
          <p:nvPr userDrawn="1"/>
        </p:nvPicPr>
        <p:blipFill>
          <a:blip r:embed="rId2">
            <a:alphaModFix amt="13000"/>
            <a:extLst>
              <a:ext uri="{BEBA8EAE-BF5A-486C-A8C5-ECC9F3942E4B}">
                <a14:imgProps xmlns:a14="http://schemas.microsoft.com/office/drawing/2010/main">
                  <a14:imgLayer r:embed="rId3">
                    <a14:imgEffect>
                      <a14:sharpenSoften amount="100000"/>
                    </a14:imgEffect>
                    <a14:imgEffect>
                      <a14:colorTemperature colorTemp="7876"/>
                    </a14:imgEffect>
                    <a14:imgEffect>
                      <a14:brightnessContrast bright="-45000" contrast="42000"/>
                    </a14:imgEffect>
                  </a14:imgLayer>
                </a14:imgProps>
              </a:ext>
            </a:extLst>
          </a:blip>
          <a:stretch>
            <a:fillRect/>
          </a:stretch>
        </p:blipFill>
        <p:spPr>
          <a:xfrm>
            <a:off x="407837" y="0"/>
            <a:ext cx="4978400" cy="6489700"/>
          </a:xfrm>
          <a:prstGeom prst="rect">
            <a:avLst/>
          </a:prstGeom>
        </p:spPr>
      </p:pic>
      <p:sp>
        <p:nvSpPr>
          <p:cNvPr id="2" name="Title 1">
            <a:extLst>
              <a:ext uri="{FF2B5EF4-FFF2-40B4-BE49-F238E27FC236}">
                <a16:creationId xmlns:a16="http://schemas.microsoft.com/office/drawing/2014/main" id="{FE65312A-28F5-0469-6BF3-769B71BF3F4E}"/>
              </a:ext>
            </a:extLst>
          </p:cNvPr>
          <p:cNvSpPr>
            <a:spLocks noGrp="1"/>
          </p:cNvSpPr>
          <p:nvPr>
            <p:ph type="title"/>
          </p:nvPr>
        </p:nvSpPr>
        <p:spPr>
          <a:xfrm>
            <a:off x="5313402" y="613600"/>
            <a:ext cx="6040398" cy="1325563"/>
          </a:xfrm>
        </p:spPr>
        <p:txBody>
          <a:bodyPr anchor="b">
            <a:normAutofit/>
          </a:bodyPr>
          <a:lstStyle>
            <a:lvl1pPr>
              <a:defRPr sz="4000" b="0" i="0">
                <a:solidFill>
                  <a:srgbClr val="FFC70D"/>
                </a:solidFill>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3B45514-8F4E-0F95-2C57-2E9EB23556B6}"/>
              </a:ext>
            </a:extLst>
          </p:cNvPr>
          <p:cNvSpPr>
            <a:spLocks noGrp="1"/>
          </p:cNvSpPr>
          <p:nvPr>
            <p:ph idx="1"/>
          </p:nvPr>
        </p:nvSpPr>
        <p:spPr>
          <a:xfrm>
            <a:off x="5313402" y="2074100"/>
            <a:ext cx="6040398" cy="4351338"/>
          </a:xfrm>
        </p:spPr>
        <p:txBody>
          <a:bodyPr/>
          <a:lstStyle>
            <a:lvl1pPr marL="0" indent="0">
              <a:buClr>
                <a:srgbClr val="FFC70D"/>
              </a:buClr>
              <a:buFontTx/>
              <a:buNone/>
              <a:defRPr b="0" i="0">
                <a:solidFill>
                  <a:schemeClr val="bg1"/>
                </a:solidFill>
                <a:latin typeface="Open Sans Light" pitchFamily="2" charset="0"/>
                <a:ea typeface="Open Sans Light" pitchFamily="2" charset="0"/>
                <a:cs typeface="Open Sans Light" pitchFamily="2" charset="0"/>
              </a:defRPr>
            </a:lvl1pPr>
            <a:lvl2pPr marL="6858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2pPr>
            <a:lvl3pPr marL="11430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3pPr>
            <a:lvl4pPr marL="16002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4pPr>
            <a:lvl5pPr marL="2057400" indent="-228600">
              <a:buClr>
                <a:srgbClr val="FFC70D"/>
              </a:buClr>
              <a:buFont typeface="Wingdings" pitchFamily="2" charset="2"/>
              <a:buChar char="§"/>
              <a:defRPr b="0" i="0">
                <a:solidFill>
                  <a:schemeClr val="bg1"/>
                </a:solidFill>
                <a:latin typeface="Open Sans Light" pitchFamily="2" charset="0"/>
                <a:ea typeface="Open Sans Light" pitchFamily="2" charset="0"/>
                <a:cs typeface="Open Sans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8">
            <a:extLst>
              <a:ext uri="{FF2B5EF4-FFF2-40B4-BE49-F238E27FC236}">
                <a16:creationId xmlns:a16="http://schemas.microsoft.com/office/drawing/2014/main" id="{F4D17D29-8370-91DC-9656-7B5C15E7E8EF}"/>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1" i="0">
                <a:solidFill>
                  <a:srgbClr val="003E7D"/>
                </a:solidFill>
                <a:latin typeface="Open Sans SemiBold" pitchFamily="2" charset="0"/>
                <a:ea typeface="Open Sans SemiBold" pitchFamily="2" charset="0"/>
                <a:cs typeface="Open Sans SemiBold"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25649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Slide - Marquette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48EEE9-8184-132C-B73E-1CBFDDA0A367}"/>
              </a:ext>
            </a:extLst>
          </p:cNvPr>
          <p:cNvPicPr>
            <a:picLocks noChangeAspect="1"/>
          </p:cNvPicPr>
          <p:nvPr userDrawn="1"/>
        </p:nvPicPr>
        <p:blipFill>
          <a:blip r:embed="rId2"/>
          <a:stretch>
            <a:fillRect/>
          </a:stretch>
        </p:blipFill>
        <p:spPr>
          <a:xfrm>
            <a:off x="4165600" y="1521883"/>
            <a:ext cx="3860800" cy="3081867"/>
          </a:xfrm>
          <a:prstGeom prst="rect">
            <a:avLst/>
          </a:prstGeom>
        </p:spPr>
      </p:pic>
    </p:spTree>
    <p:extLst>
      <p:ext uri="{BB962C8B-B14F-4D97-AF65-F5344CB8AC3E}">
        <p14:creationId xmlns:p14="http://schemas.microsoft.com/office/powerpoint/2010/main" val="153204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Bottom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8">
            <a:extLst>
              <a:ext uri="{FF2B5EF4-FFF2-40B4-BE49-F238E27FC236}">
                <a16:creationId xmlns:a16="http://schemas.microsoft.com/office/drawing/2014/main" id="{80B66822-DC36-E1B0-74C0-927BA8737F91}"/>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2971292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Gold Corn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C223DC-A96A-6C33-56D3-1356C201D60F}"/>
              </a:ext>
            </a:extLst>
          </p:cNvPr>
          <p:cNvSpPr/>
          <p:nvPr userDrawn="1"/>
        </p:nvSpPr>
        <p:spPr>
          <a:xfrm>
            <a:off x="0" y="6528110"/>
            <a:ext cx="9711559"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ED9240-E73A-9A45-06ED-E4C55D7243CE}"/>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CF253B-643B-C975-B74D-F9B6D81DD650}"/>
              </a:ext>
            </a:extLst>
          </p:cNvPr>
          <p:cNvSpPr/>
          <p:nvPr userDrawn="1"/>
        </p:nvSpPr>
        <p:spPr>
          <a:xfrm>
            <a:off x="-1" y="0"/>
            <a:ext cx="11855879" cy="6515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809ECA1-A6AD-6ACA-508D-278D2315BCDB}"/>
              </a:ext>
            </a:extLst>
          </p:cNvPr>
          <p:cNvCxnSpPr>
            <a:cxnSpLocks/>
          </p:cNvCxnSpPr>
          <p:nvPr userDrawn="1"/>
        </p:nvCxnSpPr>
        <p:spPr>
          <a:xfrm>
            <a:off x="11868590" y="0"/>
            <a:ext cx="0" cy="4377559"/>
          </a:xfrm>
          <a:prstGeom prst="line">
            <a:avLst/>
          </a:prstGeom>
          <a:ln w="19050">
            <a:solidFill>
              <a:srgbClr val="013E7D"/>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6276BAB-9802-F2B2-3F0D-3A9A781EB3BF}"/>
              </a:ext>
            </a:extLst>
          </p:cNvPr>
          <p:cNvSpPr>
            <a:spLocks noGrp="1"/>
          </p:cNvSpPr>
          <p:nvPr>
            <p:ph type="title"/>
          </p:nvPr>
        </p:nvSpPr>
        <p:spPr>
          <a:xfrm>
            <a:off x="838200" y="613600"/>
            <a:ext cx="10515600" cy="1325563"/>
          </a:xfrm>
        </p:spPr>
        <p:txBody>
          <a:bodyPr/>
          <a:lstStyle>
            <a:lvl1pPr>
              <a:defRPr b="0" i="0">
                <a:latin typeface="Open Sans SemiBold" pitchFamily="2" charset="0"/>
                <a:ea typeface="Open Sans SemiBold" pitchFamily="2" charset="0"/>
                <a:cs typeface="Open Sans SemiBold"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C060C23-FF00-2277-57A6-44D99894D972}"/>
              </a:ext>
            </a:extLst>
          </p:cNvPr>
          <p:cNvSpPr>
            <a:spLocks noGrp="1"/>
          </p:cNvSpPr>
          <p:nvPr>
            <p:ph idx="1"/>
          </p:nvPr>
        </p:nvSpPr>
        <p:spPr>
          <a:xfrm>
            <a:off x="838200" y="20741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a:extLst>
              <a:ext uri="{FF2B5EF4-FFF2-40B4-BE49-F238E27FC236}">
                <a16:creationId xmlns:a16="http://schemas.microsoft.com/office/drawing/2014/main" id="{8D3F9747-8CA0-05C1-A807-C391EE99E106}"/>
              </a:ext>
            </a:extLst>
          </p:cNvPr>
          <p:cNvSpPr>
            <a:spLocks noGrp="1"/>
          </p:cNvSpPr>
          <p:nvPr>
            <p:ph type="body" sz="quarter" idx="10" hasCustomPrompt="1"/>
          </p:nvPr>
        </p:nvSpPr>
        <p:spPr>
          <a:xfrm>
            <a:off x="506413" y="6519863"/>
            <a:ext cx="8220144" cy="338137"/>
          </a:xfrm>
        </p:spPr>
        <p:txBody>
          <a:bodyPr anchor="ctr">
            <a:noAutofit/>
          </a:bodyPr>
          <a:lstStyle>
            <a:lvl1pPr marL="0" indent="0">
              <a:buNone/>
              <a:defRPr sz="900" b="0">
                <a:solidFill>
                  <a:schemeClr val="bg1"/>
                </a:solidFill>
                <a:latin typeface="Open Sans Light" pitchFamily="2" charset="0"/>
                <a:ea typeface="Open Sans Light" pitchFamily="2" charset="0"/>
                <a:cs typeface="Open Sans Light" pitchFamily="2" charset="0"/>
              </a:defRPr>
            </a:lvl1pPr>
            <a:lvl2pPr>
              <a:defRPr sz="900">
                <a:solidFill>
                  <a:srgbClr val="003E7D"/>
                </a:solidFill>
                <a:latin typeface="Open Sans Light" pitchFamily="2" charset="0"/>
                <a:ea typeface="Open Sans Light" pitchFamily="2" charset="0"/>
                <a:cs typeface="Open Sans Light" pitchFamily="2" charset="0"/>
              </a:defRPr>
            </a:lvl2pPr>
            <a:lvl3pPr>
              <a:defRPr sz="900">
                <a:solidFill>
                  <a:srgbClr val="003E7D"/>
                </a:solidFill>
                <a:latin typeface="Open Sans Light" pitchFamily="2" charset="0"/>
                <a:ea typeface="Open Sans Light" pitchFamily="2" charset="0"/>
                <a:cs typeface="Open Sans Light" pitchFamily="2" charset="0"/>
              </a:defRPr>
            </a:lvl3pPr>
            <a:lvl4pPr>
              <a:defRPr sz="900">
                <a:solidFill>
                  <a:srgbClr val="003E7D"/>
                </a:solidFill>
                <a:latin typeface="Open Sans Light" pitchFamily="2" charset="0"/>
                <a:ea typeface="Open Sans Light" pitchFamily="2" charset="0"/>
                <a:cs typeface="Open Sans Light" pitchFamily="2" charset="0"/>
              </a:defRPr>
            </a:lvl4pPr>
            <a:lvl5pPr>
              <a:defRPr sz="900">
                <a:solidFill>
                  <a:srgbClr val="003E7D"/>
                </a:solidFill>
                <a:latin typeface="Open Sans Light" pitchFamily="2" charset="0"/>
                <a:ea typeface="Open Sans Light" pitchFamily="2" charset="0"/>
                <a:cs typeface="Open Sans Light" pitchFamily="2" charset="0"/>
              </a:defRPr>
            </a:lvl5pPr>
          </a:lstStyle>
          <a:p>
            <a:pPr lvl="0"/>
            <a:r>
              <a:rPr lang="en-US" dirty="0"/>
              <a:t>MARQUETTE UNIVERSITY | College/University Name</a:t>
            </a:r>
          </a:p>
        </p:txBody>
      </p:sp>
    </p:spTree>
    <p:extLst>
      <p:ext uri="{BB962C8B-B14F-4D97-AF65-F5344CB8AC3E}">
        <p14:creationId xmlns:p14="http://schemas.microsoft.com/office/powerpoint/2010/main" val="374184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43D124-47F3-DABB-A651-3675F9ECDF1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5C8D44-90F1-E6BE-3670-CD745A52151D}"/>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FB32E67-1881-7A48-74B0-CC3697848531}"/>
              </a:ext>
            </a:extLst>
          </p:cNvPr>
          <p:cNvSpPr/>
          <p:nvPr userDrawn="1"/>
        </p:nvSpPr>
        <p:spPr>
          <a:xfrm>
            <a:off x="0" y="0"/>
            <a:ext cx="11834648" cy="6505903"/>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1ABEDFB-5D06-03CB-3152-DF00AB118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79D7D-6A19-4797-D2EC-7330F61FC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0C67C-F563-E6B6-DCDB-EABCB5F67B77}"/>
              </a:ext>
            </a:extLst>
          </p:cNvPr>
          <p:cNvSpPr>
            <a:spLocks noGrp="1"/>
          </p:cNvSpPr>
          <p:nvPr>
            <p:ph type="dt" sz="half" idx="2"/>
          </p:nvPr>
        </p:nvSpPr>
        <p:spPr>
          <a:xfrm>
            <a:off x="744921" y="65127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C963A-31D9-DE4C-8182-D843E058B6F7}" type="datetime1">
              <a:rPr lang="en-US" smtClean="0"/>
              <a:t>1/18/23</a:t>
            </a:fld>
            <a:endParaRPr lang="en-US" dirty="0"/>
          </a:p>
        </p:txBody>
      </p:sp>
      <p:sp>
        <p:nvSpPr>
          <p:cNvPr id="5" name="Footer Placeholder 4">
            <a:extLst>
              <a:ext uri="{FF2B5EF4-FFF2-40B4-BE49-F238E27FC236}">
                <a16:creationId xmlns:a16="http://schemas.microsoft.com/office/drawing/2014/main" id="{0B7B1EE9-219C-172C-9D7A-CF5D4F70C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C61BD-2600-96CB-8427-92A9E598E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0A9CF-F44F-884B-8167-779B09B8596C}" type="slidenum">
              <a:rPr lang="en-US" smtClean="0"/>
              <a:t>‹#›</a:t>
            </a:fld>
            <a:endParaRPr lang="en-US"/>
          </a:p>
        </p:txBody>
      </p:sp>
    </p:spTree>
    <p:extLst>
      <p:ext uri="{BB962C8B-B14F-4D97-AF65-F5344CB8AC3E}">
        <p14:creationId xmlns:p14="http://schemas.microsoft.com/office/powerpoint/2010/main" val="424643561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71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021BA-C776-739D-BE66-20542847A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4814584-A6E7-C4BD-A095-2D00281A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4BC019A4-C52A-5E26-CFFC-B8960D25AAE1}"/>
              </a:ext>
            </a:extLst>
          </p:cNvPr>
          <p:cNvSpPr/>
          <p:nvPr userDrawn="1"/>
        </p:nvSpPr>
        <p:spPr>
          <a:xfrm>
            <a:off x="0" y="6515857"/>
            <a:ext cx="12192000" cy="342144"/>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468226"/>
      </p:ext>
    </p:extLst>
  </p:cSld>
  <p:clrMap bg1="lt1" tx1="dk1" bg2="lt2" tx2="dk2" accent1="accent1" accent2="accent2" accent3="accent3" accent4="accent4" accent5="accent5" accent6="accent6" hlink="hlink" folHlink="folHlink"/>
  <p:sldLayoutIdLst>
    <p:sldLayoutId id="2147483680" r:id="rId1"/>
    <p:sldLayoutId id="2147483690" r:id="rId2"/>
    <p:sldLayoutId id="2147483691" r:id="rId3"/>
    <p:sldLayoutId id="2147483692" r:id="rId4"/>
    <p:sldLayoutId id="2147483717" r:id="rId5"/>
    <p:sldLayoutId id="2147483718" r:id="rId6"/>
  </p:sldLayoutIdLst>
  <p:hf sldNum="0" hdr="0" dt="0"/>
  <p:txStyles>
    <p:titleStyle>
      <a:lvl1pPr algn="l" defTabSz="914400" rtl="0" eaLnBrk="1" latinLnBrk="0" hangingPunct="1">
        <a:lnSpc>
          <a:spcPct val="90000"/>
        </a:lnSpc>
        <a:spcBef>
          <a:spcPct val="0"/>
        </a:spcBef>
        <a:buNone/>
        <a:defRPr sz="4000" b="0" i="0" kern="1200">
          <a:solidFill>
            <a:srgbClr val="003E7D"/>
          </a:solidFill>
          <a:latin typeface="Open Sans SemiBold" pitchFamily="2" charset="0"/>
          <a:ea typeface="Open Sans SemiBold" pitchFamily="2" charset="0"/>
          <a:cs typeface="Open Sans SemiBold" pitchFamily="2" charset="0"/>
        </a:defRPr>
      </a:lvl1pPr>
    </p:titleStyle>
    <p:bodyStyle>
      <a:lvl1pPr marL="0" indent="0" algn="l" defTabSz="914400" rtl="0" eaLnBrk="1" latinLnBrk="0" hangingPunct="1">
        <a:lnSpc>
          <a:spcPct val="90000"/>
        </a:lnSpc>
        <a:spcBef>
          <a:spcPts val="1000"/>
        </a:spcBef>
        <a:buClr>
          <a:srgbClr val="003E7D"/>
        </a:buClr>
        <a:buFont typeface="Wingdings" pitchFamily="2" charset="2"/>
        <a:buNone/>
        <a:defRPr sz="2800" kern="1200">
          <a:solidFill>
            <a:schemeClr val="tx1"/>
          </a:solidFill>
          <a:latin typeface="Open Sans Light" pitchFamily="2" charset="0"/>
          <a:ea typeface="Open Sans Light" pitchFamily="2" charset="0"/>
          <a:cs typeface="Open Sans Light" pitchFamily="2" charset="0"/>
        </a:defRPr>
      </a:lvl1pPr>
      <a:lvl2pPr marL="685800" indent="-228600" algn="l" defTabSz="914400" rtl="0" eaLnBrk="1" latinLnBrk="0" hangingPunct="1">
        <a:lnSpc>
          <a:spcPct val="90000"/>
        </a:lnSpc>
        <a:spcBef>
          <a:spcPts val="500"/>
        </a:spcBef>
        <a:buClr>
          <a:srgbClr val="003E7D"/>
        </a:buClr>
        <a:buFont typeface="Wingdings" pitchFamily="2" charset="2"/>
        <a:buChar char="§"/>
        <a:defRPr sz="2400" kern="1200">
          <a:solidFill>
            <a:schemeClr val="tx1"/>
          </a:solidFill>
          <a:latin typeface="Open Sans Light" pitchFamily="2" charset="0"/>
          <a:ea typeface="Open Sans Light" pitchFamily="2" charset="0"/>
          <a:cs typeface="Open Sans Light" pitchFamily="2" charset="0"/>
        </a:defRPr>
      </a:lvl2pPr>
      <a:lvl3pPr marL="1143000" indent="-228600" algn="l" defTabSz="914400" rtl="0" eaLnBrk="1" latinLnBrk="0" hangingPunct="1">
        <a:lnSpc>
          <a:spcPct val="90000"/>
        </a:lnSpc>
        <a:spcBef>
          <a:spcPts val="500"/>
        </a:spcBef>
        <a:buClr>
          <a:srgbClr val="003E7D"/>
        </a:buClr>
        <a:buFont typeface="Wingdings" pitchFamily="2" charset="2"/>
        <a:buChar char="§"/>
        <a:defRPr sz="2000" kern="1200">
          <a:solidFill>
            <a:schemeClr val="tx1"/>
          </a:solidFill>
          <a:latin typeface="Open Sans Light" pitchFamily="2" charset="0"/>
          <a:ea typeface="Open Sans Light" pitchFamily="2" charset="0"/>
          <a:cs typeface="Open Sans Light" pitchFamily="2" charset="0"/>
        </a:defRPr>
      </a:lvl3pPr>
      <a:lvl4pPr marL="16002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4pPr>
      <a:lvl5pPr marL="2057400" indent="-228600" algn="l" defTabSz="914400" rtl="0" eaLnBrk="1" latinLnBrk="0" hangingPunct="1">
        <a:lnSpc>
          <a:spcPct val="90000"/>
        </a:lnSpc>
        <a:spcBef>
          <a:spcPts val="500"/>
        </a:spcBef>
        <a:buClr>
          <a:srgbClr val="003E7D"/>
        </a:buClr>
        <a:buFont typeface="Wingdings" pitchFamily="2" charset="2"/>
        <a:buChar char="§"/>
        <a:defRPr sz="1800" kern="1200">
          <a:solidFill>
            <a:schemeClr val="tx1"/>
          </a:solidFill>
          <a:latin typeface="Open Sans Light" pitchFamily="2" charset="0"/>
          <a:ea typeface="Open Sans Light" pitchFamily="2" charset="0"/>
          <a:cs typeface="Open Sans Light"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576B1C-2B91-F70B-BF99-6C757656F54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C733EB-4610-8C64-66CF-59222746FB3D}"/>
              </a:ext>
            </a:extLst>
          </p:cNvPr>
          <p:cNvSpPr/>
          <p:nvPr userDrawn="1"/>
        </p:nvSpPr>
        <p:spPr>
          <a:xfrm>
            <a:off x="0" y="4377559"/>
            <a:ext cx="9711559" cy="2480441"/>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43D1E1-1312-519A-C23A-8CB734523A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E580501-993F-CC1B-50DC-932143D1D521}"/>
              </a:ext>
            </a:extLst>
          </p:cNvPr>
          <p:cNvSpPr/>
          <p:nvPr userDrawn="1"/>
        </p:nvSpPr>
        <p:spPr>
          <a:xfrm>
            <a:off x="0" y="0"/>
            <a:ext cx="11832609" cy="649570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17796"/>
      </p:ext>
    </p:extLst>
  </p:cSld>
  <p:clrMap bg1="lt1" tx1="dk1" bg2="lt2" tx2="dk2" accent1="accent1" accent2="accent2" accent3="accent3" accent4="accent4" accent5="accent5" accent6="accent6" hlink="hlink" folHlink="folHlink"/>
  <p:sldLayoutIdLst>
    <p:sldLayoutId id="214748371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E67981-5B9A-708A-4684-E094CD14AC33}"/>
              </a:ext>
            </a:extLst>
          </p:cNvPr>
          <p:cNvSpPr/>
          <p:nvPr userDrawn="1"/>
        </p:nvSpPr>
        <p:spPr>
          <a:xfrm>
            <a:off x="3" y="0"/>
            <a:ext cx="121919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DA448F-BDBB-60BB-0891-A7EF54838921}"/>
              </a:ext>
            </a:extLst>
          </p:cNvPr>
          <p:cNvSpPr/>
          <p:nvPr userDrawn="1"/>
        </p:nvSpPr>
        <p:spPr>
          <a:xfrm>
            <a:off x="0" y="0"/>
            <a:ext cx="1842448" cy="1842448"/>
          </a:xfrm>
          <a:prstGeom prst="rect">
            <a:avLst/>
          </a:prstGeom>
          <a:solidFill>
            <a:srgbClr val="01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9D0AAC5-4A2C-A0D3-6138-3439A953E5CA}"/>
              </a:ext>
            </a:extLst>
          </p:cNvPr>
          <p:cNvSpPr/>
          <p:nvPr userDrawn="1"/>
        </p:nvSpPr>
        <p:spPr>
          <a:xfrm>
            <a:off x="9711559" y="4377559"/>
            <a:ext cx="2480441" cy="2480441"/>
          </a:xfrm>
          <a:prstGeom prst="rect">
            <a:avLst/>
          </a:prstGeom>
          <a:solidFill>
            <a:srgbClr val="FFC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ree, sky, outdoor, building&#10;&#10;Description automatically generated">
            <a:extLst>
              <a:ext uri="{FF2B5EF4-FFF2-40B4-BE49-F238E27FC236}">
                <a16:creationId xmlns:a16="http://schemas.microsoft.com/office/drawing/2014/main" id="{E44AE7B8-4803-92A3-CD69-122E354458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7429" y="367153"/>
            <a:ext cx="11507016" cy="6129181"/>
          </a:xfrm>
          <a:prstGeom prst="rect">
            <a:avLst/>
          </a:prstGeom>
        </p:spPr>
      </p:pic>
      <p:sp>
        <p:nvSpPr>
          <p:cNvPr id="2" name="Rectangle 1">
            <a:extLst>
              <a:ext uri="{FF2B5EF4-FFF2-40B4-BE49-F238E27FC236}">
                <a16:creationId xmlns:a16="http://schemas.microsoft.com/office/drawing/2014/main" id="{6F0DA914-4F4A-8E2B-D411-5BAF0E149794}"/>
              </a:ext>
            </a:extLst>
          </p:cNvPr>
          <p:cNvSpPr/>
          <p:nvPr userDrawn="1"/>
        </p:nvSpPr>
        <p:spPr>
          <a:xfrm>
            <a:off x="337429" y="367153"/>
            <a:ext cx="11507016" cy="61291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450017"/>
      </p:ext>
    </p:extLst>
  </p:cSld>
  <p:clrMap bg1="lt1" tx1="dk1" bg2="lt2" tx2="dk2" accent1="accent1" accent2="accent2" accent3="accent3" accent4="accent4" accent5="accent5" accent6="accent6" hlink="hlink" folHlink="folHlink"/>
  <p:sldLayoutIdLst>
    <p:sldLayoutId id="214748371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fonts.google.com/specimen/Open+San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9DA5-E2FE-74D9-5ED0-8BE456C231A0}"/>
              </a:ext>
            </a:extLst>
          </p:cNvPr>
          <p:cNvSpPr>
            <a:spLocks noGrp="1"/>
          </p:cNvSpPr>
          <p:nvPr>
            <p:ph type="ctrTitle"/>
          </p:nvPr>
        </p:nvSpPr>
        <p:spPr/>
        <p:txBody>
          <a:bodyPr/>
          <a:lstStyle/>
          <a:p>
            <a:r>
              <a:rPr lang="en-US" dirty="0"/>
              <a:t>PowerPoint Template</a:t>
            </a:r>
          </a:p>
        </p:txBody>
      </p:sp>
      <p:sp>
        <p:nvSpPr>
          <p:cNvPr id="3" name="Subtitle 2">
            <a:extLst>
              <a:ext uri="{FF2B5EF4-FFF2-40B4-BE49-F238E27FC236}">
                <a16:creationId xmlns:a16="http://schemas.microsoft.com/office/drawing/2014/main" id="{1A1DBD79-715B-FE03-64A6-75398428480D}"/>
              </a:ext>
            </a:extLst>
          </p:cNvPr>
          <p:cNvSpPr>
            <a:spLocks noGrp="1"/>
          </p:cNvSpPr>
          <p:nvPr>
            <p:ph type="subTitle" idx="1"/>
          </p:nvPr>
        </p:nvSpPr>
        <p:spPr/>
        <p:txBody>
          <a:bodyPr/>
          <a:lstStyle/>
          <a:p>
            <a:r>
              <a:rPr lang="en-US" dirty="0"/>
              <a:t>Marquette Blue Theme</a:t>
            </a:r>
          </a:p>
        </p:txBody>
      </p:sp>
    </p:spTree>
    <p:extLst>
      <p:ext uri="{BB962C8B-B14F-4D97-AF65-F5344CB8AC3E}">
        <p14:creationId xmlns:p14="http://schemas.microsoft.com/office/powerpoint/2010/main" val="393557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3E46-73BB-00E0-7CC2-C5E5E991090A}"/>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59E453A1-6616-F186-0C7D-AE617294310D}"/>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BCA40BA9-A11A-8A40-26AF-547F00B0E19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125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C26F-9ED7-1436-DCDA-92BCAC211153}"/>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C4C7B51A-6951-C7A3-643C-D61326D3B0E2}"/>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494D9F3C-5FF1-8384-EC16-188332EDE7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4210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AEF13-8916-A123-3572-7182912F20D3}"/>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C77B7CC1-69C1-6752-497C-BE7389441DEE}"/>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F95B7904-976D-33C3-BF79-A0E80413621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1783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6131-97B5-9872-8E9C-A804ECABFDE8}"/>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9E17D561-469E-E267-C061-06DC0A681DE4}"/>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5440248E-C281-C277-6E48-8924CD4CCD7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2841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4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28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BF7A584-9E13-C426-C006-315817CC358C}"/>
              </a:ext>
            </a:extLst>
          </p:cNvPr>
          <p:cNvSpPr>
            <a:spLocks noGrp="1"/>
          </p:cNvSpPr>
          <p:nvPr>
            <p:ph type="pic" sz="quarter" idx="10"/>
          </p:nvPr>
        </p:nvSpPr>
        <p:spPr/>
      </p:sp>
    </p:spTree>
    <p:extLst>
      <p:ext uri="{BB962C8B-B14F-4D97-AF65-F5344CB8AC3E}">
        <p14:creationId xmlns:p14="http://schemas.microsoft.com/office/powerpoint/2010/main" val="235404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DABDE31-5822-AC86-9B5B-0B794D37A2BD}"/>
              </a:ext>
            </a:extLst>
          </p:cNvPr>
          <p:cNvSpPr>
            <a:spLocks noGrp="1"/>
          </p:cNvSpPr>
          <p:nvPr>
            <p:ph type="pic" sz="quarter" idx="10"/>
          </p:nvPr>
        </p:nvSpPr>
        <p:spPr/>
      </p:sp>
    </p:spTree>
    <p:extLst>
      <p:ext uri="{BB962C8B-B14F-4D97-AF65-F5344CB8AC3E}">
        <p14:creationId xmlns:p14="http://schemas.microsoft.com/office/powerpoint/2010/main" val="382499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6F1D-F6F0-1FCE-E927-CAD3C315F5E9}"/>
              </a:ext>
            </a:extLst>
          </p:cNvPr>
          <p:cNvSpPr>
            <a:spLocks noGrp="1"/>
          </p:cNvSpPr>
          <p:nvPr>
            <p:ph type="title"/>
          </p:nvPr>
        </p:nvSpPr>
        <p:spPr/>
        <p:txBody>
          <a:bodyPr/>
          <a:lstStyle/>
          <a:p>
            <a:r>
              <a:rPr lang="en-US" dirty="0"/>
              <a:t>Branded PowerPoint Template Notes</a:t>
            </a:r>
          </a:p>
        </p:txBody>
      </p:sp>
      <p:sp>
        <p:nvSpPr>
          <p:cNvPr id="3" name="Content Placeholder 2">
            <a:extLst>
              <a:ext uri="{FF2B5EF4-FFF2-40B4-BE49-F238E27FC236}">
                <a16:creationId xmlns:a16="http://schemas.microsoft.com/office/drawing/2014/main" id="{C25DB2FA-5906-F064-C3FB-4FD81717E8B5}"/>
              </a:ext>
            </a:extLst>
          </p:cNvPr>
          <p:cNvSpPr>
            <a:spLocks noGrp="1"/>
          </p:cNvSpPr>
          <p:nvPr>
            <p:ph idx="1"/>
          </p:nvPr>
        </p:nvSpPr>
        <p:spPr>
          <a:xfrm>
            <a:off x="838200" y="2074099"/>
            <a:ext cx="10515600" cy="3427737"/>
          </a:xfrm>
        </p:spPr>
        <p:txBody>
          <a:bodyPr>
            <a:normAutofit/>
          </a:bodyPr>
          <a:lstStyle/>
          <a:p>
            <a:pPr marL="457200" indent="-457200">
              <a:buFont typeface="Wingdings" pitchFamily="2" charset="2"/>
              <a:buChar char="§"/>
            </a:pPr>
            <a:r>
              <a:rPr lang="en-US" sz="1800" dirty="0"/>
              <a:t>All available template layouts can be accessed from the “Layout” pull-down menu</a:t>
            </a:r>
          </a:p>
          <a:p>
            <a:pPr marL="457200" indent="-457200">
              <a:buFont typeface="Wingdings" pitchFamily="2" charset="2"/>
              <a:buChar char="§"/>
            </a:pPr>
            <a:r>
              <a:rPr lang="en-US" sz="1800" dirty="0"/>
              <a:t>The slides to the left are examples of every layout available in this template to be used in your presentation.</a:t>
            </a:r>
          </a:p>
          <a:p>
            <a:pPr marL="457200" indent="-457200">
              <a:buFont typeface="Wingdings" pitchFamily="2" charset="2"/>
              <a:buChar char="§"/>
            </a:pPr>
            <a:r>
              <a:rPr lang="en-US" sz="1800" dirty="0"/>
              <a:t>We encourage the use of </a:t>
            </a:r>
            <a:r>
              <a:rPr lang="en-US" sz="1800" b="1" dirty="0">
                <a:hlinkClick r:id="rId2"/>
              </a:rPr>
              <a:t>Open Sans </a:t>
            </a:r>
            <a:r>
              <a:rPr lang="en-US" sz="1800" dirty="0"/>
              <a:t>fonts for university presentations.</a:t>
            </a:r>
          </a:p>
          <a:p>
            <a:pPr marL="457200" indent="-457200">
              <a:buFont typeface="Wingdings" pitchFamily="2" charset="2"/>
              <a:buChar char="§"/>
            </a:pPr>
            <a:r>
              <a:rPr lang="en-US" sz="1800" dirty="0"/>
              <a:t>There is a separate template of preloaded campus photos and photo-based layouts that can be downloaded from Canto. This secondary template will expand over time, so be sure to download a new version of it whenever you need some campus imagery in your presentation.</a:t>
            </a:r>
          </a:p>
          <a:p>
            <a:pPr marL="457200" indent="-457200">
              <a:buFont typeface="Wingdings" pitchFamily="2" charset="2"/>
              <a:buChar char="§"/>
            </a:pPr>
            <a:r>
              <a:rPr lang="en-US" sz="1800" dirty="0"/>
              <a:t>A running footer at the bottom left can be used as a presentation running title or for date.</a:t>
            </a:r>
          </a:p>
          <a:p>
            <a:pPr marL="1143000" lvl="1" indent="-457200"/>
            <a:r>
              <a:rPr lang="en-US" sz="1400" dirty="0"/>
              <a:t>In the footer “MARQUETTE UNIVERSITY” is always written in all caps, with the secondary info/department coming after a vertical line ( | )  in sentence case.</a:t>
            </a:r>
          </a:p>
        </p:txBody>
      </p:sp>
      <p:sp>
        <p:nvSpPr>
          <p:cNvPr id="4" name="Text Placeholder 3">
            <a:extLst>
              <a:ext uri="{FF2B5EF4-FFF2-40B4-BE49-F238E27FC236}">
                <a16:creationId xmlns:a16="http://schemas.microsoft.com/office/drawing/2014/main" id="{55D4D2C7-8925-4523-C591-FE1DDF1607CD}"/>
              </a:ext>
            </a:extLst>
          </p:cNvPr>
          <p:cNvSpPr>
            <a:spLocks noGrp="1"/>
          </p:cNvSpPr>
          <p:nvPr>
            <p:ph type="body" sz="quarter" idx="10"/>
          </p:nvPr>
        </p:nvSpPr>
        <p:spPr/>
        <p:txBody>
          <a:bodyPr/>
          <a:lstStyle/>
          <a:p>
            <a:endParaRPr lang="en-US"/>
          </a:p>
        </p:txBody>
      </p:sp>
      <p:sp>
        <p:nvSpPr>
          <p:cNvPr id="7" name="TextBox 6">
            <a:extLst>
              <a:ext uri="{FF2B5EF4-FFF2-40B4-BE49-F238E27FC236}">
                <a16:creationId xmlns:a16="http://schemas.microsoft.com/office/drawing/2014/main" id="{966E3E22-F77A-2E84-8077-2E8439E276A4}"/>
              </a:ext>
            </a:extLst>
          </p:cNvPr>
          <p:cNvSpPr txBox="1"/>
          <p:nvPr/>
        </p:nvSpPr>
        <p:spPr>
          <a:xfrm>
            <a:off x="838200" y="5501836"/>
            <a:ext cx="10355317" cy="369332"/>
          </a:xfrm>
          <a:prstGeom prst="rect">
            <a:avLst/>
          </a:prstGeom>
          <a:noFill/>
        </p:spPr>
        <p:txBody>
          <a:bodyPr wrap="square" rtlCol="0">
            <a:spAutoFit/>
          </a:bodyPr>
          <a:lstStyle/>
          <a:p>
            <a:r>
              <a:rPr lang="en-US" b="1" dirty="0">
                <a:solidFill>
                  <a:srgbClr val="FFC70D"/>
                </a:solidFill>
                <a:latin typeface="Open Sans SemiBold" pitchFamily="2" charset="0"/>
                <a:ea typeface="Open Sans SemiBold" pitchFamily="2" charset="0"/>
                <a:cs typeface="Open Sans SemiBold" pitchFamily="2" charset="0"/>
              </a:rPr>
              <a:t>Be sure to check the “Notes” section below each example slide template for best practices.</a:t>
            </a:r>
          </a:p>
        </p:txBody>
      </p:sp>
    </p:spTree>
    <p:extLst>
      <p:ext uri="{BB962C8B-B14F-4D97-AF65-F5344CB8AC3E}">
        <p14:creationId xmlns:p14="http://schemas.microsoft.com/office/powerpoint/2010/main" val="312037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7428-57FB-69C2-9308-C4F2A24C0903}"/>
              </a:ext>
            </a:extLst>
          </p:cNvPr>
          <p:cNvSpPr>
            <a:spLocks noGrp="1"/>
          </p:cNvSpPr>
          <p:nvPr>
            <p:ph type="ctrTitle"/>
          </p:nvPr>
        </p:nvSpPr>
        <p:spPr/>
        <p:txBody>
          <a:bodyPr/>
          <a:lstStyle/>
          <a:p>
            <a:r>
              <a:rPr lang="en-US" dirty="0"/>
              <a:t>Placeholder Title</a:t>
            </a:r>
          </a:p>
        </p:txBody>
      </p:sp>
      <p:sp>
        <p:nvSpPr>
          <p:cNvPr id="3" name="Subtitle 2">
            <a:extLst>
              <a:ext uri="{FF2B5EF4-FFF2-40B4-BE49-F238E27FC236}">
                <a16:creationId xmlns:a16="http://schemas.microsoft.com/office/drawing/2014/main" id="{DB688142-ED3A-DB88-B28F-BAD13F6E48BF}"/>
              </a:ext>
            </a:extLst>
          </p:cNvPr>
          <p:cNvSpPr>
            <a:spLocks noGrp="1"/>
          </p:cNvSpPr>
          <p:nvPr>
            <p:ph type="subTitle" idx="1"/>
          </p:nvPr>
        </p:nvSpPr>
        <p:spPr/>
        <p:txBody>
          <a:bodyPr/>
          <a:lstStyle/>
          <a:p>
            <a:r>
              <a:rPr lang="en-US" dirty="0"/>
              <a:t>Placeholder Subtitle</a:t>
            </a:r>
          </a:p>
        </p:txBody>
      </p:sp>
    </p:spTree>
    <p:extLst>
      <p:ext uri="{BB962C8B-B14F-4D97-AF65-F5344CB8AC3E}">
        <p14:creationId xmlns:p14="http://schemas.microsoft.com/office/powerpoint/2010/main" val="233514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C031-1828-28F0-7014-CA7487210AB0}"/>
              </a:ext>
            </a:extLst>
          </p:cNvPr>
          <p:cNvSpPr>
            <a:spLocks noGrp="1"/>
          </p:cNvSpPr>
          <p:nvPr>
            <p:ph type="ctrTitle"/>
          </p:nvPr>
        </p:nvSpPr>
        <p:spPr/>
        <p:txBody>
          <a:bodyPr/>
          <a:lstStyle/>
          <a:p>
            <a:r>
              <a:rPr lang="en-US" dirty="0"/>
              <a:t>Placeholder Title</a:t>
            </a:r>
          </a:p>
        </p:txBody>
      </p:sp>
      <p:sp>
        <p:nvSpPr>
          <p:cNvPr id="3" name="Subtitle 2">
            <a:extLst>
              <a:ext uri="{FF2B5EF4-FFF2-40B4-BE49-F238E27FC236}">
                <a16:creationId xmlns:a16="http://schemas.microsoft.com/office/drawing/2014/main" id="{0B7A3104-4298-5C21-CA1D-26E9E3A43D59}"/>
              </a:ext>
            </a:extLst>
          </p:cNvPr>
          <p:cNvSpPr>
            <a:spLocks noGrp="1"/>
          </p:cNvSpPr>
          <p:nvPr>
            <p:ph type="subTitle" idx="1"/>
          </p:nvPr>
        </p:nvSpPr>
        <p:spPr/>
        <p:txBody>
          <a:bodyPr/>
          <a:lstStyle/>
          <a:p>
            <a:r>
              <a:rPr lang="en-US" dirty="0"/>
              <a:t>Placeholder Subtitle</a:t>
            </a:r>
          </a:p>
        </p:txBody>
      </p:sp>
    </p:spTree>
    <p:extLst>
      <p:ext uri="{BB962C8B-B14F-4D97-AF65-F5344CB8AC3E}">
        <p14:creationId xmlns:p14="http://schemas.microsoft.com/office/powerpoint/2010/main" val="416848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56ED-F3D5-58D7-6E21-AE1FF34F3581}"/>
              </a:ext>
            </a:extLst>
          </p:cNvPr>
          <p:cNvSpPr>
            <a:spLocks noGrp="1"/>
          </p:cNvSpPr>
          <p:nvPr>
            <p:ph type="ctrTitle"/>
          </p:nvPr>
        </p:nvSpPr>
        <p:spPr/>
        <p:txBody>
          <a:bodyPr/>
          <a:lstStyle/>
          <a:p>
            <a:r>
              <a:rPr lang="en-US" dirty="0"/>
              <a:t>Placeholder Title</a:t>
            </a:r>
          </a:p>
        </p:txBody>
      </p:sp>
      <p:sp>
        <p:nvSpPr>
          <p:cNvPr id="3" name="Subtitle 2">
            <a:extLst>
              <a:ext uri="{FF2B5EF4-FFF2-40B4-BE49-F238E27FC236}">
                <a16:creationId xmlns:a16="http://schemas.microsoft.com/office/drawing/2014/main" id="{1A5A0B6F-8B9B-B4B7-F468-13BAEE569420}"/>
              </a:ext>
            </a:extLst>
          </p:cNvPr>
          <p:cNvSpPr>
            <a:spLocks noGrp="1"/>
          </p:cNvSpPr>
          <p:nvPr>
            <p:ph type="subTitle" idx="1"/>
          </p:nvPr>
        </p:nvSpPr>
        <p:spPr/>
        <p:txBody>
          <a:bodyPr/>
          <a:lstStyle/>
          <a:p>
            <a:r>
              <a:rPr lang="en-US" dirty="0"/>
              <a:t>Placeholder Subtitle</a:t>
            </a:r>
          </a:p>
        </p:txBody>
      </p:sp>
    </p:spTree>
    <p:extLst>
      <p:ext uri="{BB962C8B-B14F-4D97-AF65-F5344CB8AC3E}">
        <p14:creationId xmlns:p14="http://schemas.microsoft.com/office/powerpoint/2010/main" val="35836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3734-08E2-964E-B71F-E4BDC7A69F38}"/>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D3E1E97B-36DD-1664-A4F4-C1F9CB88F146}"/>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C126FD5A-CDD2-F1D3-BE57-6F3782F753C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4958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B0D8-F1CE-3912-09F1-6991DC9E0511}"/>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F7E8482F-1700-B7D7-F640-5B5BFCE9E52A}"/>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a:p>
            <a:endParaRPr lang="en-US" dirty="0"/>
          </a:p>
        </p:txBody>
      </p:sp>
      <p:sp>
        <p:nvSpPr>
          <p:cNvPr id="4" name="Text Placeholder 3">
            <a:extLst>
              <a:ext uri="{FF2B5EF4-FFF2-40B4-BE49-F238E27FC236}">
                <a16:creationId xmlns:a16="http://schemas.microsoft.com/office/drawing/2014/main" id="{3141A867-EF69-BAB0-F705-516BC3FF8E3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2284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E204-3A2D-F1F1-B572-B096D119BD3C}"/>
              </a:ext>
            </a:extLst>
          </p:cNvPr>
          <p:cNvSpPr>
            <a:spLocks noGrp="1"/>
          </p:cNvSpPr>
          <p:nvPr>
            <p:ph type="title"/>
          </p:nvPr>
        </p:nvSpPr>
        <p:spPr/>
        <p:txBody>
          <a:bodyPr/>
          <a:lstStyle/>
          <a:p>
            <a:r>
              <a:rPr lang="en-US" dirty="0"/>
              <a:t>Placeholder Title</a:t>
            </a:r>
          </a:p>
        </p:txBody>
      </p:sp>
      <p:sp>
        <p:nvSpPr>
          <p:cNvPr id="3" name="Content Placeholder 2">
            <a:extLst>
              <a:ext uri="{FF2B5EF4-FFF2-40B4-BE49-F238E27FC236}">
                <a16:creationId xmlns:a16="http://schemas.microsoft.com/office/drawing/2014/main" id="{3FC26B15-0693-B169-FF8E-351363874E1D}"/>
              </a:ext>
            </a:extLst>
          </p:cNvPr>
          <p:cNvSpPr>
            <a:spLocks noGrp="1"/>
          </p:cNvSpPr>
          <p:nvPr>
            <p:ph idx="1"/>
          </p:nvPr>
        </p:nvSpPr>
        <p:spPr/>
        <p:txBody>
          <a:bodyPr/>
          <a:lstStyle/>
          <a:p>
            <a:r>
              <a:rPr lang="en-US" dirty="0"/>
              <a:t>Paragraph/sentence example</a:t>
            </a:r>
          </a:p>
          <a:p>
            <a:endParaRPr lang="en-US" dirty="0"/>
          </a:p>
          <a:p>
            <a:pPr marL="457200" indent="-457200">
              <a:buFont typeface="Wingdings" pitchFamily="2" charset="2"/>
              <a:buChar char="§"/>
            </a:pPr>
            <a:r>
              <a:rPr lang="en-US" dirty="0"/>
              <a:t>Bullet Example</a:t>
            </a:r>
          </a:p>
        </p:txBody>
      </p:sp>
      <p:sp>
        <p:nvSpPr>
          <p:cNvPr id="4" name="Text Placeholder 3">
            <a:extLst>
              <a:ext uri="{FF2B5EF4-FFF2-40B4-BE49-F238E27FC236}">
                <a16:creationId xmlns:a16="http://schemas.microsoft.com/office/drawing/2014/main" id="{C5F050A6-D9F1-82D6-963E-4E79D3B883D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5129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299537"/>
      </p:ext>
    </p:extLst>
  </p:cSld>
  <p:clrMapOvr>
    <a:masterClrMapping/>
  </p:clrMapOvr>
</p:sld>
</file>

<file path=ppt/theme/theme1.xml><?xml version="1.0" encoding="utf-8"?>
<a:theme xmlns:a="http://schemas.openxmlformats.org/drawingml/2006/main" name="Marquette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Section Photo Slide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werPoint Section Photo Slide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1332</Words>
  <Application>Microsoft Macintosh PowerPoint</Application>
  <PresentationFormat>Widescreen</PresentationFormat>
  <Paragraphs>88</Paragraphs>
  <Slides>17</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Arial</vt:lpstr>
      <vt:lpstr>Calibri</vt:lpstr>
      <vt:lpstr>Calibri Light</vt:lpstr>
      <vt:lpstr>Open Sans Light</vt:lpstr>
      <vt:lpstr>Open Sans SemiBold</vt:lpstr>
      <vt:lpstr>Wingdings</vt:lpstr>
      <vt:lpstr>Marquette Blue Background</vt:lpstr>
      <vt:lpstr>White Background</vt:lpstr>
      <vt:lpstr>PowerPoint Section Photo Slide A</vt:lpstr>
      <vt:lpstr>PowerPoint Section Photo Slide B</vt:lpstr>
      <vt:lpstr>PowerPoint Template</vt:lpstr>
      <vt:lpstr>Branded PowerPoint Template Notes</vt:lpstr>
      <vt:lpstr>Placeholder Title</vt:lpstr>
      <vt:lpstr>Placeholder Title</vt:lpstr>
      <vt:lpstr>Placeholder Title</vt:lpstr>
      <vt:lpstr>Placeholder Title</vt:lpstr>
      <vt:lpstr>Placeholder Title</vt:lpstr>
      <vt:lpstr>Placeholder Title</vt:lpstr>
      <vt:lpstr>PowerPoint Presentation</vt:lpstr>
      <vt:lpstr>Placeholder Title</vt:lpstr>
      <vt:lpstr>Placeholder Title</vt:lpstr>
      <vt:lpstr>Placeholder Title</vt:lpstr>
      <vt:lpstr>Placeholder Title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Eden, Zak</dc:creator>
  <cp:lastModifiedBy>Eden, Zak</cp:lastModifiedBy>
  <cp:revision>45</cp:revision>
  <dcterms:created xsi:type="dcterms:W3CDTF">2022-11-21T15:21:41Z</dcterms:created>
  <dcterms:modified xsi:type="dcterms:W3CDTF">2023-01-18T14:46:23Z</dcterms:modified>
</cp:coreProperties>
</file>